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2" r:id="rId2"/>
    <p:sldId id="320" r:id="rId3"/>
    <p:sldId id="323" r:id="rId4"/>
    <p:sldId id="321" r:id="rId5"/>
    <p:sldId id="403" r:id="rId6"/>
    <p:sldId id="397" r:id="rId7"/>
    <p:sldId id="325" r:id="rId8"/>
    <p:sldId id="344" r:id="rId9"/>
    <p:sldId id="396" r:id="rId10"/>
    <p:sldId id="400" r:id="rId1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434" autoAdjust="0"/>
  </p:normalViewPr>
  <p:slideViewPr>
    <p:cSldViewPr>
      <p:cViewPr varScale="1">
        <p:scale>
          <a:sx n="81" d="100"/>
          <a:sy n="81" d="100"/>
        </p:scale>
        <p:origin x="1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3B3C7C-F653-44FC-8AC4-0B4F2A2E1003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065D53-7A3F-4F99-AC82-202BF5C5A3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4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1B7C-67E7-4E04-A8D2-0A1FE4360A54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0ED2-659C-442F-97E1-A453978A63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61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1305-5329-46BA-B490-5F66EE463CC3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6110-774D-41D4-A961-02D5D9FFEA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844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A802-C364-449D-9F76-7D5B791E890E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E13E-13F4-4792-B2E2-9C29F6BC01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323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1BC1-BA0B-4C95-989F-43005FDCE987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01D2-141F-40F3-B6ED-5E36C31E74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67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FAD8-96F8-4E65-9BD5-F179AE3BD18D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0B0F-4213-4DB2-8F58-489679D51E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002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E428-9494-4C71-818D-1319BF590566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C70-64B6-4B78-A801-35BBD3FA4C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363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7B5D-CA42-40ED-841D-1C21E7DA2F9E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D873-2E31-485E-8A74-4578C459D0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4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1AAB-472D-4BD8-88CD-F89CD1A0DCAD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FB79-7EAC-474D-94ED-6C6FC4773E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557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9DA0-CE1A-4483-B3C6-9D2273BC2D35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9868-097D-4129-A461-70934032F7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535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7E29-AEA1-439E-9628-66A5FD881D0B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ECA4-BCE6-4C7A-9364-0783F328E1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638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7154-C049-45A3-91FC-E2F430A620DA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20CA-B2BA-4406-A0D8-1D31134797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614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C5AC5-02A0-42D3-9541-1198655CAB27}" type="datetimeFigureOut">
              <a:rPr lang="pt-BR"/>
              <a:pPr>
                <a:defRPr/>
              </a:pPr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187950-590C-44C7-9F97-C276632F3C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88913"/>
            <a:ext cx="90852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365625"/>
            <a:ext cx="17399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797425"/>
            <a:ext cx="1447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616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72338" y="239713"/>
            <a:ext cx="18716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Identidade</a:t>
            </a:r>
          </a:p>
          <a:p>
            <a:pPr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Desenvolvido por moradores e em parceria com as Brigadas Populares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551021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620713"/>
            <a:ext cx="236696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20713"/>
            <a:ext cx="23685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238601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aixaDeTexto 8"/>
          <p:cNvSpPr txBox="1">
            <a:spLocks noChangeArrowheads="1"/>
          </p:cNvSpPr>
          <p:nvPr/>
        </p:nvSpPr>
        <p:spPr bwMode="auto">
          <a:xfrm>
            <a:off x="6516688" y="2492375"/>
            <a:ext cx="24495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MAPAS DAS REDES SOCIAIS DOS MORADORES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ORGANIZAÇÃO DO MAPA DA OCUPAÇÃO BUBAS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MAPA LOTES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6350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274888"/>
            <a:ext cx="283368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662113"/>
            <a:ext cx="30384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-7938"/>
            <a:ext cx="3254375" cy="22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m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930650"/>
            <a:ext cx="30384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Imagem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/>
          <a:stretch>
            <a:fillRect/>
          </a:stretch>
        </p:blipFill>
        <p:spPr bwMode="auto">
          <a:xfrm>
            <a:off x="12700" y="5661025"/>
            <a:ext cx="30384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Imagem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62113"/>
            <a:ext cx="28384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Imagem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7938"/>
            <a:ext cx="3038475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8"/>
          <p:cNvSpPr txBox="1">
            <a:spLocks noChangeArrowheads="1"/>
          </p:cNvSpPr>
          <p:nvPr/>
        </p:nvSpPr>
        <p:spPr bwMode="auto">
          <a:xfrm>
            <a:off x="6588125" y="5084763"/>
            <a:ext cx="24495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EU TENHO ENDEREÇO E FAÇO PARTE DA CIDADE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aixaDeTexto 8"/>
          <p:cNvSpPr txBox="1">
            <a:spLocks noChangeArrowheads="1"/>
          </p:cNvSpPr>
          <p:nvPr/>
        </p:nvSpPr>
        <p:spPr bwMode="auto">
          <a:xfrm>
            <a:off x="5867400" y="0"/>
            <a:ext cx="30972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DEBATES, ASSEMBLEIAS, CINE CLUBE MORADIA, ARTICULAÇÃO ENTRE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MOVIMENTOS SOCIAIS, OCUPAÇÕES, FAVELAS, UNIVERSIDADES, ORGANIZAÇÕES DE DIREITOS.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041651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46250"/>
            <a:ext cx="30400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419475"/>
            <a:ext cx="3044826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1"/>
          <a:stretch>
            <a:fillRect/>
          </a:stretch>
        </p:blipFill>
        <p:spPr bwMode="auto">
          <a:xfrm>
            <a:off x="-7938" y="5060950"/>
            <a:ext cx="30559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419475"/>
            <a:ext cx="6118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CaixaDeTexto 8"/>
          <p:cNvSpPr txBox="1">
            <a:spLocks noChangeArrowheads="1"/>
          </p:cNvSpPr>
          <p:nvPr/>
        </p:nvSpPr>
        <p:spPr bwMode="auto">
          <a:xfrm>
            <a:off x="17463" y="115888"/>
            <a:ext cx="64992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PESQUISAS SOCIOECONOMICAS 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Bubas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Base para Relatório Defensoria 600 pesquisas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Cadastro 01 – 2020 pessoas cadastradas (citação pessoal/aumento do custo do processo)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Cadastro 02 – 2600 pessoas cadastradas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PESQUISAS SOCIOECONOMICAS Cidade Nova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Base para relatório Saúde – 400 casas pesquisadas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017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10113"/>
            <a:ext cx="32305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92288"/>
            <a:ext cx="32035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agem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273425"/>
            <a:ext cx="32131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m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292475"/>
            <a:ext cx="57340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288766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511675"/>
            <a:ext cx="52927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508500"/>
            <a:ext cx="44513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Imagem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2550"/>
            <a:ext cx="30527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580063" y="349250"/>
            <a:ext cx="339883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Jornal Popular da Ocupação Bubas</a:t>
            </a:r>
          </a:p>
          <a:p>
            <a:pPr algn="r">
              <a:defRPr/>
            </a:pP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Cartilha sobre os Grandes Projetos Urbanos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38775"/>
            <a:ext cx="2568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441950"/>
            <a:ext cx="25177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Grupo 5"/>
          <p:cNvGrpSpPr>
            <a:grpSpLocks/>
          </p:cNvGrpSpPr>
          <p:nvPr/>
        </p:nvGrpSpPr>
        <p:grpSpPr bwMode="auto">
          <a:xfrm>
            <a:off x="0" y="0"/>
            <a:ext cx="7524750" cy="2414588"/>
            <a:chOff x="0" y="219393"/>
            <a:chExt cx="5385435" cy="1837690"/>
          </a:xfrm>
        </p:grpSpPr>
        <p:pic>
          <p:nvPicPr>
            <p:cNvPr id="5223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219393"/>
              <a:ext cx="2756535" cy="183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296"/>
              <a:ext cx="2628265" cy="175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9" name="Grupo 8"/>
          <p:cNvGrpSpPr>
            <a:grpSpLocks/>
          </p:cNvGrpSpPr>
          <p:nvPr/>
        </p:nvGrpSpPr>
        <p:grpSpPr bwMode="auto">
          <a:xfrm>
            <a:off x="0" y="2446338"/>
            <a:ext cx="7524750" cy="2446337"/>
            <a:chOff x="0" y="0"/>
            <a:chExt cx="5399982" cy="1842539"/>
          </a:xfrm>
        </p:grpSpPr>
        <p:pic>
          <p:nvPicPr>
            <p:cNvPr id="52235" name="Imagem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927" y="27709"/>
              <a:ext cx="2726055" cy="181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Imagem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0015" cy="177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2" name="CaixaDeTexto 11"/>
          <p:cNvSpPr txBox="1">
            <a:spLocks noChangeArrowheads="1"/>
          </p:cNvSpPr>
          <p:nvPr/>
        </p:nvSpPr>
        <p:spPr bwMode="auto">
          <a:xfrm>
            <a:off x="179388" y="5229225"/>
            <a:ext cx="38782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10 CARTÕES POSTAIS DAS COMUNIDADES AMEAÇADAS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ENTREGA NOS PONTOS TURISTICOS DA CIDADE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380288" y="57150"/>
            <a:ext cx="16732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EU </a:t>
            </a:r>
          </a:p>
          <a:p>
            <a:pPr algn="r" eaLnBrk="1" hangingPunct="1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FAÇO</a:t>
            </a:r>
          </a:p>
          <a:p>
            <a:pPr algn="r" eaLnBrk="1" hangingPunct="1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PARTE</a:t>
            </a:r>
          </a:p>
          <a:p>
            <a:pPr algn="r" eaLnBrk="1" hangingPunct="1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DA </a:t>
            </a:r>
          </a:p>
          <a:p>
            <a:pPr algn="r" eaLnBrk="1" hangingPunct="1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CIDADE</a:t>
            </a:r>
          </a:p>
        </p:txBody>
      </p:sp>
      <p:pic>
        <p:nvPicPr>
          <p:cNvPr id="52232" name="Imagem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451475"/>
            <a:ext cx="8588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57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274888"/>
            <a:ext cx="46212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0"/>
            <a:ext cx="46132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08525" y="5359400"/>
            <a:ext cx="4384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Encontros transformadores</a:t>
            </a:r>
          </a:p>
          <a:p>
            <a:pPr algn="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Mutirões de pesquisa e Arrastões Culturais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041400"/>
            <a:ext cx="14271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62488"/>
            <a:ext cx="12557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Imagem 9" descr="C:\Users\Usuário\Documents\FAMILIA\outubro 2-16\IMG_20160709_1029366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660900"/>
            <a:ext cx="40370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magem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00"/>
            <a:ext cx="38481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Imagem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5613"/>
            <a:ext cx="17494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Imagem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30924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300788" y="17463"/>
            <a:ext cx="266541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Festa das crianças</a:t>
            </a:r>
          </a:p>
          <a:p>
            <a:pPr algn="r">
              <a:defRPr/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defRPr/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Organização da Biblioteca Popular</a:t>
            </a:r>
          </a:p>
          <a:p>
            <a:pPr algn="r">
              <a:defRPr/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Mutirão para reconstruir telhados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101013" y="6543675"/>
            <a:ext cx="10429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PARTE 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13572</TotalTime>
  <Words>168</Words>
  <Application>Microsoft Office PowerPoint</Application>
  <PresentationFormat>Apresentação na tela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fernando, higor, monica</dc:creator>
  <cp:lastModifiedBy>Usuario</cp:lastModifiedBy>
  <cp:revision>488</cp:revision>
  <dcterms:created xsi:type="dcterms:W3CDTF">2013-09-04T00:26:05Z</dcterms:created>
  <dcterms:modified xsi:type="dcterms:W3CDTF">2020-09-25T18:09:28Z</dcterms:modified>
</cp:coreProperties>
</file>